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7" r:id="rId3"/>
    <p:sldId id="276" r:id="rId4"/>
    <p:sldId id="256" r:id="rId5"/>
    <p:sldId id="277" r:id="rId6"/>
    <p:sldId id="261" r:id="rId7"/>
    <p:sldId id="270" r:id="rId8"/>
    <p:sldId id="262" r:id="rId9"/>
    <p:sldId id="260" r:id="rId10"/>
    <p:sldId id="273" r:id="rId11"/>
    <p:sldId id="272" r:id="rId12"/>
    <p:sldId id="275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6" d="100"/>
          <a:sy n="116" d="100"/>
        </p:scale>
        <p:origin x="-149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10.tif>
</file>

<file path=ppt/media/image11.tif>
</file>

<file path=ppt/media/image12.tif>
</file>

<file path=ppt/media/image2.tiff>
</file>

<file path=ppt/media/image3.tiff>
</file>

<file path=ppt/media/image4.tiff>
</file>

<file path=ppt/media/image5.tiff>
</file>

<file path=ppt/media/image6.tiff>
</file>

<file path=ppt/media/image7.tif>
</file>

<file path=ppt/media/image8.tiff>
</file>

<file path=ppt/media/image9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064FE-C5EA-4C32-9E81-0280CE768A2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56875-9479-4832-8567-3DE708D65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333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064FE-C5EA-4C32-9E81-0280CE768A2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56875-9479-4832-8567-3DE708D65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923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064FE-C5EA-4C32-9E81-0280CE768A2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56875-9479-4832-8567-3DE708D65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624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064FE-C5EA-4C32-9E81-0280CE768A2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56875-9479-4832-8567-3DE708D65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094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064FE-C5EA-4C32-9E81-0280CE768A2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56875-9479-4832-8567-3DE708D65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365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064FE-C5EA-4C32-9E81-0280CE768A2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56875-9479-4832-8567-3DE708D65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267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064FE-C5EA-4C32-9E81-0280CE768A2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56875-9479-4832-8567-3DE708D65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988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064FE-C5EA-4C32-9E81-0280CE768A2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56875-9479-4832-8567-3DE708D65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149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064FE-C5EA-4C32-9E81-0280CE768A2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56875-9479-4832-8567-3DE708D65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544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064FE-C5EA-4C32-9E81-0280CE768A2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56875-9479-4832-8567-3DE708D65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902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064FE-C5EA-4C32-9E81-0280CE768A2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356875-9479-4832-8567-3DE708D65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249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7064FE-C5EA-4C32-9E81-0280CE768A2C}" type="datetimeFigureOut">
              <a:rPr lang="en-US" smtClean="0"/>
              <a:t>8/31/2016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56875-9479-4832-8567-3DE708D65A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806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40043"/>
            <a:ext cx="8717279" cy="6705600"/>
          </a:xfrm>
        </p:spPr>
      </p:pic>
    </p:spTree>
    <p:extLst>
      <p:ext uri="{BB962C8B-B14F-4D97-AF65-F5344CB8AC3E}">
        <p14:creationId xmlns:p14="http://schemas.microsoft.com/office/powerpoint/2010/main" val="2070162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533400"/>
            <a:ext cx="8877994" cy="5463380"/>
          </a:xfrm>
        </p:spPr>
      </p:pic>
    </p:spTree>
    <p:extLst>
      <p:ext uri="{BB962C8B-B14F-4D97-AF65-F5344CB8AC3E}">
        <p14:creationId xmlns:p14="http://schemas.microsoft.com/office/powerpoint/2010/main" val="188669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30996"/>
            <a:ext cx="8458200" cy="5205046"/>
          </a:xfrm>
        </p:spPr>
      </p:pic>
    </p:spTree>
    <p:extLst>
      <p:ext uri="{BB962C8B-B14F-4D97-AF65-F5344CB8AC3E}">
        <p14:creationId xmlns:p14="http://schemas.microsoft.com/office/powerpoint/2010/main" val="2717050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533400"/>
            <a:ext cx="8877994" cy="5463381"/>
          </a:xfrm>
        </p:spPr>
      </p:pic>
    </p:spTree>
    <p:extLst>
      <p:ext uri="{BB962C8B-B14F-4D97-AF65-F5344CB8AC3E}">
        <p14:creationId xmlns:p14="http://schemas.microsoft.com/office/powerpoint/2010/main" val="2919055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76200"/>
            <a:ext cx="8618219" cy="6629400"/>
          </a:xfrm>
        </p:spPr>
      </p:pic>
    </p:spTree>
    <p:extLst>
      <p:ext uri="{BB962C8B-B14F-4D97-AF65-F5344CB8AC3E}">
        <p14:creationId xmlns:p14="http://schemas.microsoft.com/office/powerpoint/2010/main" val="4152886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76200"/>
            <a:ext cx="8618219" cy="6629399"/>
          </a:xfrm>
        </p:spPr>
      </p:pic>
    </p:spTree>
    <p:extLst>
      <p:ext uri="{BB962C8B-B14F-4D97-AF65-F5344CB8AC3E}">
        <p14:creationId xmlns:p14="http://schemas.microsoft.com/office/powerpoint/2010/main" val="3477715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46539"/>
            <a:ext cx="8592065" cy="660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007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46539"/>
            <a:ext cx="8592064" cy="660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847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8013"/>
            <a:ext cx="5486400" cy="6752492"/>
          </a:xfrm>
        </p:spPr>
      </p:pic>
    </p:spTree>
    <p:extLst>
      <p:ext uri="{BB962C8B-B14F-4D97-AF65-F5344CB8AC3E}">
        <p14:creationId xmlns:p14="http://schemas.microsoft.com/office/powerpoint/2010/main" val="1169195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76200"/>
            <a:ext cx="8534400" cy="6564923"/>
          </a:xfrm>
        </p:spPr>
      </p:pic>
    </p:spTree>
    <p:extLst>
      <p:ext uri="{BB962C8B-B14F-4D97-AF65-F5344CB8AC3E}">
        <p14:creationId xmlns:p14="http://schemas.microsoft.com/office/powerpoint/2010/main" val="895687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64757"/>
            <a:ext cx="6693243" cy="6693243"/>
          </a:xfrm>
        </p:spPr>
      </p:pic>
    </p:spTree>
    <p:extLst>
      <p:ext uri="{BB962C8B-B14F-4D97-AF65-F5344CB8AC3E}">
        <p14:creationId xmlns:p14="http://schemas.microsoft.com/office/powerpoint/2010/main" val="223824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30996"/>
            <a:ext cx="8458200" cy="5205047"/>
          </a:xfrm>
        </p:spPr>
      </p:pic>
    </p:spTree>
    <p:extLst>
      <p:ext uri="{BB962C8B-B14F-4D97-AF65-F5344CB8AC3E}">
        <p14:creationId xmlns:p14="http://schemas.microsoft.com/office/powerpoint/2010/main" val="672853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0</Words>
  <Application>Microsoft Office PowerPoint</Application>
  <PresentationFormat>On-screen Show (4:3)</PresentationFormat>
  <Paragraphs>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U.S. Geological Survey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Childress, Evan Strauss</dc:creator>
  <cp:lastModifiedBy>Childress, Evan Strauss</cp:lastModifiedBy>
  <cp:revision>7</cp:revision>
  <dcterms:created xsi:type="dcterms:W3CDTF">2016-08-31T13:28:38Z</dcterms:created>
  <dcterms:modified xsi:type="dcterms:W3CDTF">2016-08-31T20:43:09Z</dcterms:modified>
</cp:coreProperties>
</file>

<file path=docProps/thumbnail.jpeg>
</file>